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64" r:id="rId3"/>
    <p:sldId id="294" r:id="rId4"/>
    <p:sldId id="295" r:id="rId5"/>
    <p:sldId id="296" r:id="rId6"/>
    <p:sldId id="278" r:id="rId7"/>
    <p:sldId id="275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C9AF"/>
    <a:srgbClr val="FEC925"/>
    <a:srgbClr val="0582B2"/>
    <a:srgbClr val="003760"/>
    <a:srgbClr val="2A8E7B"/>
    <a:srgbClr val="005898"/>
    <a:srgbClr val="BFEA1F"/>
    <a:srgbClr val="005886"/>
    <a:srgbClr val="DCDCDC"/>
    <a:srgbClr val="0789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2" autoAdjust="0"/>
    <p:restoredTop sz="94660"/>
  </p:normalViewPr>
  <p:slideViewPr>
    <p:cSldViewPr snapToGrid="0">
      <p:cViewPr>
        <p:scale>
          <a:sx n="60" d="100"/>
          <a:sy n="60" d="100"/>
        </p:scale>
        <p:origin x="-1182" y="-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74904-3C6C-4F5F-9E42-22CAA54D5B18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A0EC9-8C08-4C14-92F4-D116E682F1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1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52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84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82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42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08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24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87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69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35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58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58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26FD1-C203-43B5-8540-07D117C4227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783DD-50BC-4F13-963F-34A3DD9E3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359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hyperlink" Target="http://www.irobotq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向天歌PPT(WWW.TopPPT.CN)"/>
          <p:cNvSpPr/>
          <p:nvPr/>
        </p:nvSpPr>
        <p:spPr>
          <a:xfrm>
            <a:off x="0" y="3178629"/>
            <a:ext cx="12192000" cy="2235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1" name="向天歌PPT(WWW.TopPPT.CN)"/>
          <p:cNvSpPr txBox="1"/>
          <p:nvPr/>
        </p:nvSpPr>
        <p:spPr>
          <a:xfrm>
            <a:off x="0" y="3615540"/>
            <a:ext cx="121920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首届全省中小学生互联网</a:t>
            </a:r>
            <a:r>
              <a:rPr lang="en-US" altLang="zh-CN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机器人</a:t>
            </a:r>
            <a:r>
              <a:rPr lang="zh-CN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竞赛</a:t>
            </a:r>
            <a:endParaRPr lang="en-US" altLang="zh-CN" sz="28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(2017 )</a:t>
            </a:r>
            <a:endParaRPr lang="en-US" altLang="zh-CN" sz="2000" b="1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竞赛报名流程</a:t>
            </a:r>
            <a:endParaRPr lang="en-US" altLang="zh-CN" sz="4400" b="1" dirty="0">
              <a:solidFill>
                <a:schemeClr val="tx2">
                  <a:lumMod val="20000"/>
                  <a:lumOff val="8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63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向天歌PPT(WWW.TopPPT.CN)"/>
          <p:cNvSpPr/>
          <p:nvPr/>
        </p:nvSpPr>
        <p:spPr>
          <a:xfrm>
            <a:off x="357414" y="356054"/>
            <a:ext cx="253546" cy="253546"/>
          </a:xfrm>
          <a:prstGeom prst="rect">
            <a:avLst/>
          </a:prstGeom>
          <a:solidFill>
            <a:srgbClr val="47C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向天歌PPT(WWW.TopPPT.CN)"/>
          <p:cNvSpPr txBox="1"/>
          <p:nvPr/>
        </p:nvSpPr>
        <p:spPr>
          <a:xfrm>
            <a:off x="685800" y="282772"/>
            <a:ext cx="447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第一步：创建机构并完善机构信息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向天歌PPT(WWW.TopPPT.CN)"/>
          <p:cNvSpPr txBox="1"/>
          <p:nvPr/>
        </p:nvSpPr>
        <p:spPr>
          <a:xfrm>
            <a:off x="787400" y="839343"/>
            <a:ext cx="436880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机构管理页面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地址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http://g.irobotq.com</a:t>
            </a:r>
            <a:endParaRPr 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34" y="1336950"/>
            <a:ext cx="12166600" cy="5416836"/>
            <a:chOff x="25400" y="1390364"/>
            <a:chExt cx="12128500" cy="5416836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2" t="15656" r="5222" b="6227"/>
            <a:stretch/>
          </p:blipFill>
          <p:spPr bwMode="auto">
            <a:xfrm>
              <a:off x="25400" y="1390364"/>
              <a:ext cx="12128500" cy="54168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6" name="直接箭头连接符 5"/>
            <p:cNvCxnSpPr/>
            <p:nvPr/>
          </p:nvCxnSpPr>
          <p:spPr>
            <a:xfrm>
              <a:off x="3530600" y="3368020"/>
              <a:ext cx="1044000" cy="0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990600" y="3213100"/>
              <a:ext cx="2628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已有萝卜圈账号的用户，可以直接登录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90600" y="5097765"/>
              <a:ext cx="2628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没有萝卜圈账号的用户，点此注册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>
              <a:off x="3530600" y="5257775"/>
              <a:ext cx="1044000" cy="0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09" t="8791" r="33606"/>
            <a:stretch/>
          </p:blipFill>
          <p:spPr bwMode="auto">
            <a:xfrm>
              <a:off x="8344073" y="1516852"/>
              <a:ext cx="3571074" cy="5092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650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向天歌PPT(WWW.TopPPT.CN)"/>
          <p:cNvSpPr/>
          <p:nvPr/>
        </p:nvSpPr>
        <p:spPr>
          <a:xfrm>
            <a:off x="357414" y="356054"/>
            <a:ext cx="253546" cy="253546"/>
          </a:xfrm>
          <a:prstGeom prst="rect">
            <a:avLst/>
          </a:prstGeom>
          <a:solidFill>
            <a:srgbClr val="47C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向天歌PPT(WWW.TopPPT.CN)"/>
          <p:cNvSpPr txBox="1"/>
          <p:nvPr/>
        </p:nvSpPr>
        <p:spPr>
          <a:xfrm>
            <a:off x="685800" y="282772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第二步：创建学生账号并完善信息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向天歌PPT(WWW.TopPPT.CN)"/>
          <p:cNvSpPr txBox="1"/>
          <p:nvPr/>
        </p:nvSpPr>
        <p:spPr>
          <a:xfrm>
            <a:off x="787400" y="839343"/>
            <a:ext cx="436880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审核通过后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可登陆机构管理中心</a:t>
            </a:r>
            <a:endParaRPr 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7594600" y="3474710"/>
            <a:ext cx="1044000" cy="0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661400" y="3225800"/>
            <a:ext cx="2628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已有萝卜圈账号的用户，可以直接登录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61400" y="5140955"/>
            <a:ext cx="2628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没有萝卜圈账号的用户，点此注册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7617400" y="5359375"/>
            <a:ext cx="1044000" cy="0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1" t="8791" r="4443" b="10989"/>
          <a:stretch/>
        </p:blipFill>
        <p:spPr bwMode="auto">
          <a:xfrm>
            <a:off x="11530" y="1128512"/>
            <a:ext cx="12164704" cy="559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接箭头连接符 10"/>
          <p:cNvCxnSpPr/>
          <p:nvPr/>
        </p:nvCxnSpPr>
        <p:spPr>
          <a:xfrm>
            <a:off x="6859574" y="2247929"/>
            <a:ext cx="0" cy="458485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510500" y="1739900"/>
            <a:ext cx="2628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批量创建账号，可自定义账号前缀</a:t>
            </a:r>
            <a:endParaRPr lang="zh-CN" altLang="en-US" sz="1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10500" y="4323501"/>
            <a:ext cx="2628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批量创建的账号列表，并完善对应学生姓名信息</a:t>
            </a:r>
            <a:endParaRPr lang="zh-CN" altLang="en-US" sz="1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6802616" y="4804598"/>
            <a:ext cx="2600" cy="558800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68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向天歌PPT(WWW.TopPPT.CN)"/>
          <p:cNvSpPr/>
          <p:nvPr/>
        </p:nvSpPr>
        <p:spPr>
          <a:xfrm>
            <a:off x="357414" y="356054"/>
            <a:ext cx="253546" cy="253546"/>
          </a:xfrm>
          <a:prstGeom prst="rect">
            <a:avLst/>
          </a:prstGeom>
          <a:solidFill>
            <a:srgbClr val="47C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向天歌PPT(WWW.TopPPT.CN)"/>
          <p:cNvSpPr txBox="1"/>
          <p:nvPr/>
        </p:nvSpPr>
        <p:spPr>
          <a:xfrm>
            <a:off x="685800" y="282772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第三步：赛事报名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向天歌PPT(WWW.TopPPT.CN)"/>
          <p:cNvSpPr txBox="1"/>
          <p:nvPr/>
        </p:nvSpPr>
        <p:spPr>
          <a:xfrm>
            <a:off x="787400" y="839343"/>
            <a:ext cx="436880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审核通过后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可登陆机构管理中心</a:t>
            </a:r>
            <a:endParaRPr 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1115636"/>
            <a:ext cx="12192000" cy="5613400"/>
            <a:chOff x="101600" y="1174464"/>
            <a:chExt cx="11988800" cy="56134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8" t="8791" r="4329" b="10256"/>
            <a:stretch/>
          </p:blipFill>
          <p:spPr bwMode="auto">
            <a:xfrm>
              <a:off x="101600" y="1174464"/>
              <a:ext cx="11988800" cy="5613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3302000" y="3025666"/>
              <a:ext cx="3695700" cy="1219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选择相应的赛事进入报名通道</a:t>
              </a:r>
              <a:endParaRPr lang="zh-CN" altLang="en-US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 flipH="1">
              <a:off x="4140200" y="3770615"/>
              <a:ext cx="861000" cy="458485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454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" y="387876"/>
            <a:ext cx="12191995" cy="6324600"/>
            <a:chOff x="63500" y="444954"/>
            <a:chExt cx="12077700" cy="6324600"/>
          </a:xfrm>
        </p:grpSpPr>
        <p:sp>
          <p:nvSpPr>
            <p:cNvPr id="10" name="向天歌PPT(WWW.TopPPT.CN)"/>
            <p:cNvSpPr txBox="1"/>
            <p:nvPr/>
          </p:nvSpPr>
          <p:spPr>
            <a:xfrm>
              <a:off x="787400" y="839343"/>
              <a:ext cx="436880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审核通过后</a:t>
              </a:r>
              <a:r>
                <a:rPr lang="zh-CN" altLang="en-US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可登陆机构管理中心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661400" y="3225800"/>
              <a:ext cx="2628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</a:rPr>
                <a:t>已有萝卜圈账号的用户，可以直接登录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661400" y="5140955"/>
              <a:ext cx="2628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</a:rPr>
                <a:t>没有萝卜圈账号的用户，点此注册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302000" y="3009900"/>
              <a:ext cx="3695700" cy="12192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选择相应的赛事进入报名通道</a:t>
              </a:r>
              <a:endParaRPr lang="zh-CN" altLang="en-US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 flipH="1">
              <a:off x="4140200" y="3770615"/>
              <a:ext cx="861000" cy="458485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1" t="8791" r="6393"/>
            <a:stretch/>
          </p:blipFill>
          <p:spPr bwMode="auto">
            <a:xfrm>
              <a:off x="63500" y="444954"/>
              <a:ext cx="12077700" cy="6324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492500" y="2197100"/>
              <a:ext cx="2819400" cy="381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  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小学组   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初中组 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sym typeface="Wingdings"/>
                </a:rPr>
                <a:t>  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高中组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03700" y="5024280"/>
              <a:ext cx="3695700" cy="989957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从可选库中选择选手进入本队伍</a:t>
              </a:r>
              <a:endParaRPr lang="zh-CN" altLang="en-US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V="1">
              <a:off x="5918200" y="5692684"/>
              <a:ext cx="0" cy="494979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flipV="1">
              <a:off x="5918200" y="4865020"/>
              <a:ext cx="0" cy="440102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>
              <a:stCxn id="21" idx="0"/>
            </p:cNvCxnSpPr>
            <p:nvPr/>
          </p:nvCxnSpPr>
          <p:spPr>
            <a:xfrm flipV="1">
              <a:off x="9156700" y="1227749"/>
              <a:ext cx="266700" cy="639793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/>
          </p:nvSpPr>
          <p:spPr>
            <a:xfrm>
              <a:off x="7772400" y="1867542"/>
              <a:ext cx="2768600" cy="494979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保存即报名成功</a:t>
              </a:r>
              <a:endParaRPr lang="zh-CN" altLang="en-US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685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670204"/>
            <a:ext cx="12192000" cy="6045200"/>
            <a:chOff x="0" y="812800"/>
            <a:chExt cx="12192000" cy="604520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8" t="8425" r="3758" b="4396"/>
            <a:stretch/>
          </p:blipFill>
          <p:spPr bwMode="auto">
            <a:xfrm>
              <a:off x="0" y="812800"/>
              <a:ext cx="12192000" cy="6045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4724400" y="4183982"/>
              <a:ext cx="4978400" cy="908718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报名后</a:t>
              </a:r>
              <a:r>
                <a:rPr lang="zh-CN" altLang="en-US" b="1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可在我的赛事中修改或继续添加队伍</a:t>
              </a:r>
              <a:endParaRPr lang="en-US" altLang="zh-CN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</a:rPr>
                <a:t>以及查阅各种数据</a:t>
              </a:r>
              <a:endPara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>
              <a:off x="9526137" y="4479590"/>
              <a:ext cx="722763" cy="346409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H="1" flipV="1">
              <a:off x="4292600" y="4133182"/>
              <a:ext cx="620594" cy="346408"/>
            </a:xfrm>
            <a:prstGeom prst="straightConnector1">
              <a:avLst/>
            </a:prstGeom>
            <a:ln w="76200">
              <a:solidFill>
                <a:srgbClr val="FFC000"/>
              </a:solidFill>
              <a:tailEnd type="arrow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3124200" y="2126582"/>
              <a:ext cx="4978400" cy="273718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海南省中小学生互联网</a:t>
              </a:r>
              <a:r>
                <a:rPr lang="en-US" altLang="zh-CN" sz="16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机器人设计竞赛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873500" y="2990182"/>
              <a:ext cx="4978400" cy="553118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975100" y="1567782"/>
              <a:ext cx="4978400" cy="2737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海南省中小学生互联网</a:t>
              </a:r>
              <a:r>
                <a:rPr lang="en-US" altLang="zh-CN" sz="12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200" dirty="0" smtClean="0">
                  <a:solidFill>
                    <a:schemeClr val="bg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机器人设计竞赛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196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向天歌PPT(WWW.TopPPT.CN)"/>
          <p:cNvSpPr/>
          <p:nvPr/>
        </p:nvSpPr>
        <p:spPr>
          <a:xfrm>
            <a:off x="357414" y="356054"/>
            <a:ext cx="253546" cy="253546"/>
          </a:xfrm>
          <a:prstGeom prst="rect">
            <a:avLst/>
          </a:prstGeom>
          <a:solidFill>
            <a:srgbClr val="47C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向天歌PPT(WWW.TopPPT.CN)"/>
          <p:cNvSpPr txBox="1"/>
          <p:nvPr/>
        </p:nvSpPr>
        <p:spPr>
          <a:xfrm>
            <a:off x="685800" y="282772"/>
            <a:ext cx="482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第四步：开展日常教学和训练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向天歌PPT(WWW.TopPPT.CN)"/>
          <p:cNvSpPr txBox="1"/>
          <p:nvPr/>
        </p:nvSpPr>
        <p:spPr>
          <a:xfrm>
            <a:off x="787400" y="839343"/>
            <a:ext cx="999490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竞赛平台下载地址：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  <a:hlinkClick r:id="rId2"/>
              </a:rPr>
              <a:t>www.irobotq.com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下载安装后，使用已报名的账号登陆即可开展训练。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n-US" altLang="zh-CN" sz="16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952" y="1518899"/>
            <a:ext cx="2977698" cy="4852149"/>
          </a:xfrm>
          <a:prstGeom prst="rect">
            <a:avLst/>
          </a:prstGeom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035" y="1495468"/>
            <a:ext cx="8359620" cy="489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389586" y="3944974"/>
            <a:ext cx="1371600" cy="232888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1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63ad82a2858215918481207142fca218f4d0a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248</Words>
  <Application>Microsoft Office PowerPoint</Application>
  <PresentationFormat>自定义</PresentationFormat>
  <Paragraphs>29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Thinkpad</cp:lastModifiedBy>
  <cp:revision>112</cp:revision>
  <dcterms:created xsi:type="dcterms:W3CDTF">2015-06-27T07:29:32Z</dcterms:created>
  <dcterms:modified xsi:type="dcterms:W3CDTF">2017-03-24T02:54:56Z</dcterms:modified>
</cp:coreProperties>
</file>